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0080625" cy="7559675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4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0D8DC18-97CD-46EF-B2CE-425F18072F93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8F9349D-1123-4EE9-B5E6-95D35A159E94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CB6B00B-A210-4092-A665-D3E451908A3D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269ACA-4BAC-4538-892E-9011AD87665B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E492E3D-E0ED-49DE-A1A5-7894B3A68B1C}" type="slidenum">
              <a:t>‹N°›</a:t>
            </a:fld>
            <a:endParaRPr lang="de-DE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7616612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65E6CFA-A481-43DE-8154-2FFC69A852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EA918C4-786D-41BB-95B6-47EF287980A5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zxx-ZZ"/>
          </a:p>
        </p:txBody>
      </p:sp>
      <p:sp>
        <p:nvSpPr>
          <p:cNvPr id="4" name="Espace réservé de l'en-tête 3">
            <a:extLst>
              <a:ext uri="{FF2B5EF4-FFF2-40B4-BE49-F238E27FC236}">
                <a16:creationId xmlns:a16="http://schemas.microsoft.com/office/drawing/2014/main" id="{250EEC57-A0F8-4718-9C45-B4C9C7AD0DC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xx-ZZ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ZZ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239EA94-6D67-4E5A-8FD1-E18FDA8E886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xx-ZZ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Z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EDD393-CA7F-4EF1-8060-D0D5892BF6D9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xx-ZZ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ZZ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D9BEA8-5E3C-474F-909A-5DA658EFBB0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xx-ZZ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DCDC4765-6A40-4FD3-9DE3-2FDF39F27348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314161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zxx-ZZ" sz="2000" b="0" i="0" u="none" strike="noStrike" kern="1200" cap="none" spc="0" baseline="0">
        <a:solidFill>
          <a:srgbClr val="000000"/>
        </a:solidFill>
        <a:uFillTx/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75480CF1-BC39-402F-9C82-B93238D6E38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4967F93-A209-40A1-BD04-C06E9AAAAFC9}" type="slidenum">
              <a:t>1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5F61D922-1CD1-4692-A3C8-A114F67AC0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38F9A0C1-55AE-4842-877E-0B4CFBF7319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>
            <a:sp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D12CCAF1-91B8-4E5D-9AFF-3D60128FBF1A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5C36AA0-FAA3-4CC2-AD67-83CAC288FF5C}" type="slidenum">
              <a:t>10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144758E3-31BE-4ACF-B750-88CE1CCA5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0B72F1FC-9BDC-47F7-AC0B-F0BFD2B4AE9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DB88DCE0-1484-44E2-852C-1DFF0B5C8231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3E9162F-0BFD-48B7-8DAB-94FACB81A174}" type="slidenum">
              <a:t>11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F62DDCE3-9CCE-48C8-8FE7-AB1B52A766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58B72DB8-B56D-4BB9-920E-1D9BD345F4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788625E8-A30C-454F-8B44-17F579367FD4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50EC1BB-2736-477C-B7AB-FE530CAA3AE7}" type="slidenum">
              <a:t>12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418F2B53-7F2F-43BD-9E73-8B2C266979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51613550-69B3-4F55-9897-106A6C04F1B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C3FF32EF-8C45-4B9D-8787-936D8462BB7D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3040595-8046-4ED4-B9B8-D67455190062}" type="slidenum">
              <a:t>13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B260F993-2530-4468-8E85-F7C4E8FE6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2D75E5AF-B111-4C1C-B321-E7DAE9E9EE4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65A4DA82-387F-49C8-A2E5-ED9BC2D8F8C2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9FDBAFF-0281-4203-AA53-F7FDA7CF7BC0}" type="slidenum">
              <a:t>14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B0B4411A-CE65-4C06-BCFD-B8CCE1E6E1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ADD05C38-96B2-45D1-89FF-933C409033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8B698314-F3D5-45E5-929C-754FC9498FFF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FDEBF06-1405-4702-9EEA-12A9DB67A853}" type="slidenum">
              <a:t>15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5DB60832-133B-40A7-B912-9D4A504325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6A8DEF60-B619-44DA-AE33-C8F063855A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747FB2D1-A1CE-47D9-8D81-FE1F44356F45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5F49B4A-029C-458D-B696-C610C101C5AA}" type="slidenum">
              <a:t>16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C47157A0-674F-4A94-8B84-6A17AE596B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0DD5C6A0-6F59-4284-A379-43661F3013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8FB421AB-97B2-47B9-8CD5-47FAEBCAD762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2AF2906-63A1-4951-9DFF-0A35A545D1DB}" type="slidenum">
              <a:t>17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6F1BD4A7-0D62-47ED-B15F-826ED21A02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37489889-0599-407D-9F1A-2851444B3B9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817E1DAA-E89B-460A-AEDC-6502F49ABEAE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AC3990-090C-4FC2-914C-69FB145EBDB4}" type="slidenum">
              <a:t>18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EC63B5EE-4F3F-411F-BC6C-3EA79CF293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F9B8E9CD-1C12-41D6-B51A-3E418F1134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67963065-7039-45CA-9411-D5568166FDC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4BA0684-5253-48AE-B174-8A84EB8592E1}" type="slidenum">
              <a:t>19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E2705CC3-BD86-4C33-BB75-351F0B2B73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88DF9A1C-D7F7-4136-9E1D-7304C14B8FC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3762C69F-1DD2-4BB9-A19B-765DC1244DB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A3D4FC1-D5D3-4DAA-A3DF-5085F29DA011}" type="slidenum">
              <a:t>2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2B5EE28A-44F0-4178-8638-BB5C696EE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D9E483FA-800F-4AB0-BA99-F826F74054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2C67888B-E5FF-48CB-B966-9BB4433BC276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13B8E9C-F540-4DDB-BCC3-C78777349FFC}" type="slidenum">
              <a:t>20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D44BFA5B-ACA1-4FB2-A919-A19F8ACD1B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B7751C5C-3A9A-4542-A316-5B1C4163787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378CCAD5-7F43-4811-80AB-290C1ADEEA10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043B6F6-8A6F-4925-89DC-73BCBF90F799}" type="slidenum">
              <a:t>21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2675B3F9-0BA8-443B-BF3F-4943F2EB58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B27DF85B-2F20-4217-AF43-102867C618D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57AFBA73-CFD2-47D2-91C6-82D5DC9CB799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A4D3BD-866B-40D0-ACE4-D171A5CF919B}" type="slidenum">
              <a:t>22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52A76953-F732-49BF-8832-15DC0477B3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3313EEB6-3700-45D5-96F8-4E802920E3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B1841E09-1F54-4E6A-8544-3892245FC066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1D958FA-588F-4EB3-8A0D-13DA0CB7C6DA}" type="slidenum">
              <a:t>23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07F3079E-00B5-4BA6-B075-3A0112D335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D239CB69-B0DD-4F9A-865E-65F70EACB11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CCDB6DA9-7FD7-4341-B17F-5F61D103F104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8B5343-5D32-4890-AF0B-AA215900EEC9}" type="slidenum">
              <a:t>24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7D85AA73-EB6A-4A83-8DF5-9522FB79CD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91A38387-CEEE-47CD-AE02-1E2F9385A63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CD9BA55B-9153-4788-811F-359894174054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9C68A74-0F3B-48D9-BC13-D8391A69EDF3}" type="slidenum">
              <a:t>25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E8A89660-1549-47C5-B504-1D76652F09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5E98D8A3-37C9-4CF9-93D2-C95AA8A658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ECE87000-81EC-4706-B450-13169F204BE3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53C7BB6-766B-47EF-BCE7-DD9C0AD026AD}" type="slidenum">
              <a:t>26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703224F9-2FD1-4777-9B4A-A45EFD3651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CC769FC7-6E6E-4ADB-99CF-D456746C866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98915F9D-F713-4A21-BBD6-584718E9F7EE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A33D396-36F1-41BE-8731-BFC596EDD71E}" type="slidenum">
              <a:t>27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377FE564-41C8-4EB0-A526-678066E088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43313ECF-C192-4BE4-9194-2E283E206A0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5AA7B413-955C-49D4-AD62-522EDCC76009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7C4E995-F3A3-410D-98AD-6C6336FD6B8D}" type="slidenum">
              <a:t>28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C543F95C-B438-463D-92BC-A7E75E3A5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6634E122-8D5E-464E-B859-7CFD918B174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34AF8507-7EA9-434F-82B2-EB63C35469E8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3ADBD09-B2E2-4EC5-99A5-F2D8D4855172}" type="slidenum">
              <a:t>29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DB6550C0-FFF5-4D99-B4EC-964511F5D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E2D5D868-7A34-4808-95A6-3D3A87F660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CF2EB376-43FF-4047-98AE-20C65EE870FB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1EC3129-8F33-4BB1-891E-D9891CB31C74}" type="slidenum">
              <a:t>3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5E7A968A-696D-440F-9BD7-55E7EC5136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20765898-EC24-4A6D-9219-0F23B9B7ED3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1E32C1A0-5BD0-44E0-8E06-A8285A8A8583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1C3AED4-D9D1-4DD2-BBDF-D51C45C45E65}" type="slidenum">
              <a:t>30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F291C510-362F-41A4-A8CA-2E3EFC3D23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75D069EE-5D2B-463C-BFCF-1C493B2D40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80D54724-DC95-486A-AFF4-B6BD653989C7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78E69C-A0BF-42CF-9D9E-F50C227A6631}" type="slidenum">
              <a:t>31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45F17D19-61FD-4C1F-9E60-82023440F9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39F15DD9-388B-4C7A-AC52-BDCAFC1495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490F48D5-D09F-47A6-97B3-0E6DEC396F2A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F5BA18A-3F68-4232-81E9-EA49DD8AE721}" type="slidenum">
              <a:t>32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21F39BDA-56B5-435B-9E81-548104B658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7D42F9AB-F9E2-4CC6-8624-072F6406813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A00464C8-BA31-4699-AC31-03CE4EB66838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8334E8B-A5A3-4682-A2A1-3771FEEE2FB4}" type="slidenum">
              <a:t>33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8DE6FBD6-B57D-4A0F-95A9-AB7064F765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5DF22702-5DB3-4FA9-9CD1-7961064B70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DDF531C9-7887-4C0B-AEA7-3CE7DEA74FEF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0AE06E8-C083-4A42-BEC9-6BF156B71359}" type="slidenum">
              <a:t>4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727918E1-6EC6-483F-92CD-BC1800326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85DF1BAF-1FA8-4B10-9432-0E5ECD0F3B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910EACC9-7A77-4C8D-BE07-0579E5EB8201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9D950D-D656-4374-847E-DECDFEF9A9AA}" type="slidenum">
              <a:t>5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19794F73-E6DA-4947-B1F9-024EE2F08C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16C31438-2C25-4586-A9AD-7DFEF659CB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F9CE8FF6-4F79-4466-B37D-42E32D6B2CD2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6E30EB2-FC41-4AC7-BF7B-9ADBFCADD515}" type="slidenum">
              <a:t>6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FA2FAED9-BC20-46B1-B373-3F9133122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FD0CB787-8546-4AEF-8428-851CB22D61D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A0CE3EBE-4390-4F81-931A-5A8C3DC7E253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739F1D2-53F8-45A6-BB1B-EC69355711C9}" type="slidenum">
              <a:t>7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6F209EF6-1F97-48AA-9AE2-DCEE29E65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7B26CA35-7CCB-4375-BEE7-4370AD9718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C4A87F59-009D-45B7-BC28-684DE7ABA9EF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A8A0353-5E07-437C-B2FD-AD0678A1C67A}" type="slidenum">
              <a:t>8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0399904B-F008-4A6C-8C61-AFDDADD89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2A2EF856-B151-4898-ACC7-A5DC5AA9AD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C34C0702-AD9E-4CB2-A729-DFC2B6F77CB4}"/>
              </a:ext>
            </a:extLst>
          </p:cNvPr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1B6C589-2D64-4C66-989A-C5777DE9E2B8}" type="slidenum">
              <a:t>9</a:t>
            </a:fld>
            <a:endParaRPr lang="zxx-ZZ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Espace réservé de l'image des diapositives 1">
            <a:extLst>
              <a:ext uri="{FF2B5EF4-FFF2-40B4-BE49-F238E27FC236}">
                <a16:creationId xmlns:a16="http://schemas.microsoft.com/office/drawing/2014/main" id="{1FEFCD76-FB3A-4D14-8820-FF2802BEF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06488" y="812801"/>
            <a:ext cx="5345116" cy="4008436"/>
          </a:xfrm>
          <a:solidFill>
            <a:srgbClr val="4472C4"/>
          </a:solidFill>
          <a:ln w="25402">
            <a:solidFill>
              <a:srgbClr val="2F528F"/>
            </a:solidFill>
            <a:prstDash val="solid"/>
          </a:ln>
        </p:spPr>
      </p:sp>
      <p:sp>
        <p:nvSpPr>
          <p:cNvPr id="4" name="Espace réservé des notes 2">
            <a:extLst>
              <a:ext uri="{FF2B5EF4-FFF2-40B4-BE49-F238E27FC236}">
                <a16:creationId xmlns:a16="http://schemas.microsoft.com/office/drawing/2014/main" id="{10D0DBB1-5E95-4E2F-82E3-1DA8D4CEA01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B87379-2539-405A-B65B-F6B96744859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472" y="1236661"/>
            <a:ext cx="7559673" cy="2632072"/>
          </a:xfrm>
        </p:spPr>
        <p:txBody>
          <a:bodyPr anchor="b"/>
          <a:lstStyle>
            <a:lvl1pPr>
              <a:defRPr lang="fr-FR"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EB65555-42BF-4920-B925-1050E9A7C3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472" y="3970333"/>
            <a:ext cx="7559673" cy="1825627"/>
          </a:xfrm>
        </p:spPr>
        <p:txBody>
          <a:bodyPr anchorCtr="1"/>
          <a:lstStyle>
            <a:lvl1pPr algn="ctr">
              <a:defRPr sz="24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7DAA40-D2F1-4018-A6CA-10D59F0F784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1D2036-3D92-46D1-9667-AC46564BE96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685B39-28FF-4105-9668-BF18A1DBEC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E39CC7-E883-4924-B8A7-E315D57E8B82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97829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D140E4-F4B6-4CAE-B50D-26C3EE3ADAA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fr-FR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CF1A048-47FB-4E14-A96F-FA3D7F78BCD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6E2F28-4412-45D2-8F59-B237E8CCD6E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AB3351B-9691-43EE-8F31-347A51F2419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245014-CD8A-420B-9CB3-8800CC5BA5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FD6A5A-91EC-4608-9BD9-A3023A95C38A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1287493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657FA4B-7B59-4BF3-822D-F7A046C9CE6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308854" y="301623"/>
            <a:ext cx="2266953" cy="6456358"/>
          </a:xfrm>
        </p:spPr>
        <p:txBody>
          <a:bodyPr vert="eaVert"/>
          <a:lstStyle>
            <a:lvl1pPr>
              <a:defRPr lang="fr-FR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963362-F907-441F-8AB8-D8A3739E3FE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503240" y="301623"/>
            <a:ext cx="6653210" cy="645635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990E7E-A329-4390-8283-E09340C1951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7FA414-3F72-48A9-9FCA-2780A3AC710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0B1973-8A21-4812-B405-7B76766A71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A77B22-D5DB-4A12-9B72-E3209DDC4E97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2054637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A247FE-4E92-4954-95A6-7A6F911674D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fr-FR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8C7009-E2C5-4CF8-B49C-380B89AA508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3645FF-83CD-4A75-B518-7A2565AE878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1FB9DF-1C26-4801-9EA5-2266730768F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5D581D-3C69-4538-9E48-1801C9DD293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A0DA9A-7B6A-4837-A8CD-5B35C2C69E66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2491857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D68E1F-AEF5-4DB8-BF46-E23F9138DE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7391" y="1884358"/>
            <a:ext cx="8694736" cy="3144841"/>
          </a:xfrm>
        </p:spPr>
        <p:txBody>
          <a:bodyPr anchor="b"/>
          <a:lstStyle>
            <a:lvl1pPr>
              <a:defRPr lang="fr-FR"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DE14FF-092E-47BE-8CC3-28634AC17F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7391" y="5059366"/>
            <a:ext cx="8694736" cy="1652585"/>
          </a:xfrm>
        </p:spPr>
        <p:txBody>
          <a:bodyPr/>
          <a:lstStyle>
            <a:lvl1pPr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4B4B7B-EA3E-4919-9027-F2BD0311984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899B2E-B589-49DD-AB5C-58633F27C7A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C227D6-B0E5-4532-BFA3-23A28DBCA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989AF9-9A1F-4282-AF28-7E8EED6FD309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38295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B1D5E8-94D1-4FB2-9AA5-87312C3CF7A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fr-FR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6B2991-061A-491E-B498-264556B30B6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3240" y="1768477"/>
            <a:ext cx="4459291" cy="498951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AB03D03-7EDA-4714-B69C-1090416FFDE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114925" y="1768477"/>
            <a:ext cx="4460872" cy="498951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DB7319-73E0-4AA3-8C1C-680FFE3BAEB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24147FD-7BE8-424C-A091-1C68F3ECC0F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C89528E-2042-4782-94BA-673B93E00D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D92CBD-92C1-4B8C-BFD4-8BBACC8007EA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2160230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0E3572-BA20-4247-9CD6-A01F05158B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403222"/>
            <a:ext cx="8694736" cy="1460497"/>
          </a:xfrm>
        </p:spPr>
        <p:txBody>
          <a:bodyPr/>
          <a:lstStyle>
            <a:lvl1pPr>
              <a:defRPr lang="fr-FR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31A3E2-6E04-4204-A2AE-04C83063D6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736" y="1852610"/>
            <a:ext cx="4265611" cy="908054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31433C1-4394-4010-A80C-4B1C7864981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93736" y="2760665"/>
            <a:ext cx="4265611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19DB899-0B3F-40C7-891E-DB3488A0AAB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3815" y="1852610"/>
            <a:ext cx="4284658" cy="908054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BBA66B1-84CC-467A-972D-947E96DAB532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5103815" y="2760665"/>
            <a:ext cx="4284658" cy="406241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702CC17-6009-4280-9530-E57185598F6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BF28BEB-95F3-4C5C-8412-4C4ED1FF641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45C0C87-2C21-4C9C-AEAB-3A29DF256D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B41252-F353-4C05-8A58-428341865C3F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245061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F534AE-FD89-427E-83C4-30559DC1ABB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fr-FR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88A7938-A767-4B1C-BA92-34824DEDF3D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C38A1E-82DA-4B6B-AFCB-A373800EAEC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5B0F9A9-0F95-4A74-84E0-F60E1B4C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CE8A04-6986-4872-9E30-D51299B4B64A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730836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2C7D4D0-B27C-4BD6-9736-4CC27B5D036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BE17A15-58AF-4E5E-8188-DA7F02BE582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330BF5-D0F1-45F8-A2B7-3060E3A806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1C6BC8-D7A6-4030-B3C8-8B8F6ECFFE84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260149637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EC1E55-1C39-4C2F-ACF2-F8754CCCDC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 anchor="b"/>
          <a:lstStyle>
            <a:lvl1pPr>
              <a:defRPr lang="fr-FR"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637A7D-2E99-408F-8D70-D78013508A3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C42459C-3B5F-4EBA-9C1D-2EDD830D178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925EBBB-4FDE-470F-BB47-983B9ED95DC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8365852-9486-4812-A1CA-DA3FE3AB2D0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FC21D80-0033-47F9-B905-C6D47162FF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E34E7A-66DB-4829-9D0A-36900AAE5B5F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836690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EC9A23-F3D3-41F4-832C-EA2A644E2B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736" y="503240"/>
            <a:ext cx="3251204" cy="1765304"/>
          </a:xfrm>
        </p:spPr>
        <p:txBody>
          <a:bodyPr anchor="b"/>
          <a:lstStyle>
            <a:lvl1pPr>
              <a:defRPr lang="fr-FR"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EA5BC48-4F50-45B2-9F71-16AB8D236D25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4286249" y="1089022"/>
            <a:ext cx="5102223" cy="53721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3A20A0-9D1C-489C-9EBB-A56EB8DD762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736" y="2268534"/>
            <a:ext cx="3251204" cy="4200525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FD34B9F-A4B8-48C8-82DC-693BE672708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4CBEA-E5E7-4C2F-8077-05285490659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zxx-ZZ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6B6AE8-33E9-4DD2-B526-BE6C524E26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F4CAB1-8595-4723-BD0A-729696187DF6}" type="slidenum">
              <a:t>‹N°›</a:t>
            </a:fld>
            <a:endParaRPr lang="zxx-ZZ"/>
          </a:p>
        </p:txBody>
      </p:sp>
    </p:spTree>
    <p:extLst>
      <p:ext uri="{BB962C8B-B14F-4D97-AF65-F5344CB8AC3E}">
        <p14:creationId xmlns:p14="http://schemas.microsoft.com/office/powerpoint/2010/main" val="1310047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BCC12CF-9428-47CA-A3CD-48863AE3B9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998" y="301322"/>
            <a:ext cx="9071643" cy="12621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lvl="0"/>
            <a:endParaRPr lang="zxx-ZZ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9A5604-B017-4B15-B928-1447A0C582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998" y="1769043"/>
            <a:ext cx="9071643" cy="4989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zxx-ZZ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85C425-0273-4275-ADAA-F08EE7A796E8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998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xx-ZZ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Z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C5311E-FBAE-4BED-B462-22038E7CC52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361" y="6887160"/>
            <a:ext cx="3194995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>
            <a:noAutofit/>
          </a:bodyPr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xx-ZZ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zxx-Z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E249669-A941-4A42-AEAD-73136DA88DC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7362" y="6887160"/>
            <a:ext cx="2348279" cy="521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xx-ZZ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9EB0A655-5733-421F-A38F-0DA761F06036}" type="slidenum">
              <a:t>‹N°›</a:t>
            </a:fld>
            <a:endParaRPr lang="zxx-Z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ctr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None/>
        <a:tabLst/>
        <a:defRPr lang="zxx-ZZ" sz="4400" b="0" i="0" u="none" strike="noStrike" kern="1200" cap="none" spc="0" baseline="0">
          <a:solidFill>
            <a:srgbClr val="000000"/>
          </a:solidFill>
          <a:uFillTx/>
          <a:latin typeface="Arial" pitchFamily="18"/>
          <a:cs typeface="Tahoma" pitchFamily="2"/>
        </a:defRPr>
      </a:lvl1pPr>
    </p:titleStyle>
    <p:bodyStyle>
      <a:lvl1pPr marL="0" marR="0" lvl="0" indent="0" defTabSz="914400" rtl="0" fontAlgn="auto" hangingPunct="0">
        <a:lnSpc>
          <a:spcPct val="100000"/>
        </a:lnSpc>
        <a:spcBef>
          <a:spcPts val="0"/>
        </a:spcBef>
        <a:spcAft>
          <a:spcPts val="1415"/>
        </a:spcAft>
        <a:buNone/>
        <a:tabLst/>
        <a:defRPr lang="fr-FR" sz="3200" b="0" i="0" u="none" strike="noStrike" kern="1200" cap="none" spc="0" baseline="0">
          <a:solidFill>
            <a:srgbClr val="000000"/>
          </a:solidFill>
          <a:uFillTx/>
          <a:latin typeface="Arial" pitchFamily="18"/>
          <a:cs typeface="Tahoma" pitchFamily="2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0DA38D0-D81D-4A24-BDBB-7E229A83E68E}"/>
              </a:ext>
            </a:extLst>
          </p:cNvPr>
          <p:cNvSpPr txBox="1"/>
          <p:nvPr/>
        </p:nvSpPr>
        <p:spPr>
          <a:xfrm>
            <a:off x="1482123" y="1854357"/>
            <a:ext cx="7165796" cy="7657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1415"/>
              </a:spcAft>
              <a:buSzPct val="45000"/>
              <a:buFont typeface="StarSymbol"/>
              <a:buChar char="●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xx-ZZ" sz="5400" b="0" i="0" u="none" strike="noStrike" kern="1200" cap="none" spc="0" baseline="0">
                <a:solidFill>
                  <a:srgbClr val="000000"/>
                </a:solidFill>
                <a:uFillTx/>
                <a:latin typeface="Arial" pitchFamily="18"/>
                <a:ea typeface="Andale Sans UI" pitchFamily="2"/>
                <a:cs typeface="Tahoma" pitchFamily="2"/>
              </a:rPr>
              <a:t>Geulugia di a Corsica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2E79D0-8284-4404-96B8-A9220A30508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Cuscini di lava / Pilow lava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7B5458-B660-4539-9454-9DF1EF86635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EA629EB-328E-4AC1-ABFB-9F10BFDE749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550322" y="1452963"/>
            <a:ext cx="3028675" cy="577187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575C40-E046-48CA-B606-59E7281D26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998" y="-317516"/>
            <a:ext cx="9071643" cy="3197519"/>
          </a:xfrm>
        </p:spPr>
        <p:txBody>
          <a:bodyPr/>
          <a:lstStyle/>
          <a:p>
            <a:pPr lvl="0"/>
            <a:r>
              <a:rPr lang="zxx-ZZ"/>
              <a:t>Tubu di lava chì esce da a dursale uceanica</a:t>
            </a:r>
            <a:br>
              <a:rPr lang="zxx-ZZ"/>
            </a:br>
            <a:r>
              <a:rPr lang="zxx-ZZ"/>
              <a:t>muvimentu d'apertura " rifting"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376560-9B56-4626-9C2B-0C65B8D3BC4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39998" y="2448004"/>
            <a:ext cx="9071643" cy="4989240"/>
          </a:xfrm>
        </p:spPr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C068F0D4-0076-4C45-B3E0-46D07B2CB86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514164" y="2159995"/>
            <a:ext cx="7101001" cy="575999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0A60B0-6DDF-4400-9AD7-7E480B635C5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Cuscini di lava di l'inzeca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607F5B-4CDC-428D-A897-6FE0657E58C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2DE168A0-1661-4680-9B81-AE211FB72F4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02482" y="1555915"/>
            <a:ext cx="9324722" cy="5743081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34C35F-C8CB-48CD-8CB8-88CCD119998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Pilow lava di l'inzeca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B8D2147-DAFC-4009-8A0D-CFD09CFE1C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31328E51-146C-4029-B065-82F8828DCC7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02401" y="585718"/>
            <a:ext cx="9524518" cy="638784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E5D117-5F26-47FE-A222-84F027E8AD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" RIFTING" apertura di u fondu uceanicu intra 21 è 15 Ma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8870F2-FD33-484B-85E3-3D1BE511B69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205B4EA8-6D05-4093-960C-1E45921E724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3199" y="1667883"/>
            <a:ext cx="9143643" cy="609551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213938-3DE5-42FD-87BF-1E5508480D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E63DF6-F95F-4662-9182-B9509BAB650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7BD97674-D31E-4456-B5F1-FD6819282AE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8324" y="747000"/>
            <a:ext cx="9143643" cy="609551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43586C-321A-47A0-88CC-E994C19AEE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BD7B350-3B37-4E04-8D66-7C3AC2A3FEF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CBF5C6FF-7EF4-41D8-A014-CF5A5C9C530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3199" y="731876"/>
            <a:ext cx="9143643" cy="609551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B0A639-9F18-493F-A1A6-1D4E038AC67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796488-232C-480D-8D22-ADF924EEA5F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BA18BD2F-8A99-4B79-9438-2527ABB0970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3199" y="731876"/>
            <a:ext cx="9143643" cy="609551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F8F23A-4893-414E-A8C5-0AB1CA9ADBF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6BC35D-F5D3-4D63-8DEB-BE02E2AF70C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BF25B20F-9EEA-4659-9F54-FD3AD6BC642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3199" y="947876"/>
            <a:ext cx="9143643" cy="609551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4A0C2-6A08-406A-8B66-065A31EECC2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A crisa di messinianu – 6 Ma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6F1F01-360C-45D1-AD7C-F96C4C3D14C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69CEE4E5-CA52-47D9-9387-1A468B1A8BC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3199" y="1307875"/>
            <a:ext cx="9143643" cy="609551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0598A6-57FD-4DC0-B829-F287DC8BDDC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A litusfera cuntinentale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95A61A4-93B3-4C32-A1EF-57F18853B9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8" y="1769043"/>
            <a:ext cx="9071643" cy="5277962"/>
          </a:xfrm>
        </p:spPr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zxx-ZZ"/>
              <a:t>Cumpunitura principale : Granitu</a:t>
            </a:r>
          </a:p>
          <a:p>
            <a:pPr lvl="0">
              <a:buSzPct val="45000"/>
              <a:buFont typeface="StarSymbol"/>
              <a:buChar char="●"/>
            </a:pPr>
            <a:r>
              <a:rPr lang="zxx-ZZ"/>
              <a:t>Caratterisitiche generali : viaghja nantu à u mantellu ; ùn s'affonda micca; e placche cuntinentali chì si scontranu facenu nasce e muntagne</a:t>
            </a:r>
          </a:p>
          <a:p>
            <a:pPr lvl="0">
              <a:buSzPct val="45000"/>
              <a:buFont typeface="StarSymbol"/>
              <a:buChar char="●"/>
            </a:pPr>
            <a:r>
              <a:rPr lang="zxx-ZZ"/>
              <a:t>Invechjanu ; e più anziane sò state scuperte in Acasta (Canada) sò datate di 4,02 miliarde d'anni</a:t>
            </a:r>
          </a:p>
          <a:p>
            <a:pPr lvl="0">
              <a:buSzPct val="45000"/>
              <a:buFont typeface="StarSymbol"/>
              <a:buChar char="●"/>
            </a:pPr>
            <a:r>
              <a:rPr lang="zxx-ZZ"/>
              <a:t>Massa vulumica : 2,7 kg/l</a:t>
            </a:r>
          </a:p>
          <a:p>
            <a:pPr lvl="0">
              <a:buSzPct val="45000"/>
              <a:buFont typeface="StarSymbol"/>
              <a:buChar char="●"/>
            </a:pPr>
            <a:r>
              <a:rPr lang="zxx-ZZ"/>
              <a:t>Spessore mediu : 30 chilometri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24B003-CD6C-40FB-AFDE-67F29EF282F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Dopu chjos'u canale di Gibraltar</a:t>
            </a:r>
            <a:br>
              <a:rPr lang="zxx-ZZ"/>
            </a:br>
            <a:r>
              <a:rPr lang="zxx-ZZ"/>
              <a:t>u mediterraniu s'hè siccatu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A7C636-DFEE-4F4C-A011-75E51B281E2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C15CE90A-29DA-4A33-B904-9E103887A49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93199" y="1487884"/>
            <a:ext cx="9143643" cy="609551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81E0C1-C0AF-41F5-A8F9-654F3E742A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B2BECB-8E6F-4E4E-AB11-5EDA1E6CF2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77B928B6-3A18-4D42-B76D-5F5EC3F9CD1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880003" y="-179999"/>
            <a:ext cx="5219998" cy="810000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157B6C-6297-47B0-A77B-AA5C6E18716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Lessicu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D26B61-98E4-4FB6-BD80-9016A7B193E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8" y="1481035"/>
            <a:ext cx="9071643" cy="6549481"/>
          </a:xfrm>
        </p:spPr>
        <p:txBody>
          <a:bodyPr/>
          <a:lstStyle/>
          <a:p>
            <a:pPr lvl="0"/>
            <a:r>
              <a:rPr lang="zxx-ZZ" b="1"/>
              <a:t>Deriva tettonica :</a:t>
            </a:r>
            <a:r>
              <a:rPr lang="zxx-ZZ"/>
              <a:t> Muvimentu , a deriva di i cuntinenti secondu a teuria di Wegener.</a:t>
            </a:r>
          </a:p>
          <a:p>
            <a:pPr lvl="0"/>
            <a:r>
              <a:rPr lang="zxx-ZZ" b="1"/>
              <a:t>Granitu </a:t>
            </a:r>
            <a:r>
              <a:rPr lang="zxx-ZZ"/>
              <a:t>: Petra magmatica, dura, custituita pè u più di grani di quarzu, feldispatu è biutita (mica neru )</a:t>
            </a:r>
          </a:p>
          <a:p>
            <a:pPr lvl="0"/>
            <a:r>
              <a:rPr lang="zxx-ZZ" b="1"/>
              <a:t>Cicculu Ercinicu -</a:t>
            </a:r>
            <a:r>
              <a:rPr lang="zxx-ZZ"/>
              <a:t> 350 à - 245 Ma</a:t>
            </a:r>
          </a:p>
          <a:p>
            <a:pPr lvl="0"/>
            <a:r>
              <a:rPr lang="zxx-ZZ"/>
              <a:t>furmazione di i graniti di a Corsica</a:t>
            </a:r>
          </a:p>
          <a:p>
            <a:pPr lvl="0"/>
            <a:r>
              <a:rPr lang="zxx-ZZ" b="1"/>
              <a:t>Cicculu Alpinu</a:t>
            </a:r>
            <a:r>
              <a:rPr lang="zxx-ZZ"/>
              <a:t> - 100 à - 20 Ma</a:t>
            </a:r>
          </a:p>
          <a:p>
            <a:pPr lvl="0"/>
            <a:r>
              <a:rPr lang="zxx-ZZ"/>
              <a:t>Sudduzione è cullisione : furmazione di l'ufiulite, scisti di a Corsica alpina (San Petrone ; Sant'Anghjulu , catena nord' settentriunale)</a:t>
            </a:r>
          </a:p>
          <a:p>
            <a:pPr lvl="0"/>
            <a:endParaRPr lang="zxx-ZZ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801F7-703A-4FA8-AC7D-57312474363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Lessicu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8DBBF4-CBA0-485A-A2A8-B9699830A38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8" y="1517035"/>
            <a:ext cx="9071643" cy="5829482"/>
          </a:xfrm>
        </p:spPr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zxx-ZZ" b="1"/>
              <a:t>Scistu o Matticciu </a:t>
            </a:r>
            <a:r>
              <a:rPr lang="zxx-ZZ"/>
              <a:t>: Petra à struttura laminata cum’è a teghja. (Corsica alpina)</a:t>
            </a:r>
          </a:p>
          <a:p>
            <a:pPr lvl="0">
              <a:buSzPct val="45000"/>
              <a:buFont typeface="StarSymbol"/>
              <a:buChar char="●"/>
            </a:pPr>
            <a:r>
              <a:rPr lang="zxx-ZZ" b="1"/>
              <a:t>Pangea</a:t>
            </a:r>
            <a:r>
              <a:rPr lang="zxx-ZZ"/>
              <a:t> , ultimu cuntinente unicu natu di u scontru di tutte e placche tettoniche ; Chì si sò addunite </a:t>
            </a:r>
            <a:r>
              <a:rPr lang="zxx-ZZ" b="1"/>
              <a:t>250 Ma</a:t>
            </a:r>
            <a:r>
              <a:rPr lang="zxx-ZZ"/>
              <a:t> fà ; a so dislucazione hà principiatu versu menu di </a:t>
            </a:r>
            <a:r>
              <a:rPr lang="zxx-ZZ" b="1"/>
              <a:t>170 Ma</a:t>
            </a:r>
            <a:r>
              <a:rPr lang="zxx-ZZ"/>
              <a:t> è si cuntinueghja sempre avà. (a Corsica erziniana /granitica e riulitica, hè un pezzucciu di a pangea)</a:t>
            </a:r>
          </a:p>
          <a:p>
            <a:pPr lvl="0">
              <a:buSzPct val="45000"/>
              <a:buFont typeface="StarSymbol"/>
              <a:buChar char="●"/>
            </a:pPr>
            <a:r>
              <a:rPr lang="zxx-ZZ"/>
              <a:t>Vale à dì chì i massicci di u Cintu ; Ritondu ; Oru ; Rinosu ; Incudine eranu appiccicati à u restu di a Pangea.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9DA585-4186-4626-B24F-48BBC4F4B7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242DFDD-8EFE-4D76-B1D0-EF7BBBE75BD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E840A10A-212E-4139-9E71-DFA0C9A5C26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899998" y="0"/>
            <a:ext cx="7380003" cy="792000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253904-CD98-4368-A616-61EBD560F6F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6F9A5D-51CC-4273-AD81-199F3D94AF5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231C639A-04E4-4D71-9FD9-9DBF704BCAB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70675" y="109444"/>
            <a:ext cx="8787960" cy="73404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B5DF2F-432E-406F-BDB5-9E8040ECDF1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A8A020F-54C0-4BDC-837D-60DD1E18395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A8817EE6-B06B-42AC-8AE4-AFC0F162116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137397" y="-356"/>
            <a:ext cx="3854881" cy="755963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610B9E-62AC-4ED4-B483-0ACB3F6B2FC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E860F01-F695-462B-8F9A-A89B892D6A6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68355" y="1079997"/>
            <a:ext cx="9071643" cy="5373718"/>
          </a:xfrm>
        </p:spPr>
        <p:txBody>
          <a:bodyPr/>
          <a:lstStyle/>
          <a:p>
            <a:pPr lvl="0"/>
            <a:r>
              <a:rPr lang="zxx-ZZ"/>
              <a:t>L'urugenesi ercinica, o puru urugenesi varisica, ghjè u prucessu chì hà cuntribuitu à a furmazione di e muntagne eurupee dopu à a cullizione cuntinentale, accaduta in u Paleozoicu tardivu, trà l'euramerica (o Laurusia) hè u  Gondwana chì hà datu nascita à u  supercuntinente dettu Pangea.</a:t>
            </a:r>
          </a:p>
          <a:p>
            <a:pPr lvl="0"/>
            <a:endParaRPr lang="zxx-ZZ"/>
          </a:p>
          <a:p>
            <a:pPr lvl="0"/>
            <a:r>
              <a:rPr lang="zxx-ZZ"/>
              <a:t>Stu prucessu urugeneticu s'hè passatu  trà u Carbuniferu (dipoi 350 millioni d'anni ) è u  Permianu (dipoi 250 millioni d'anni).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58D9AC-C208-4084-B3FB-A98747FE070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50CB78B-1233-4F1B-A22F-ED453F529C4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BA5453B7-F9EF-4626-883C-93FFFAF1585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340004" y="0"/>
            <a:ext cx="6119996" cy="756000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1C288C-2EAF-473C-B985-BBB36E6724E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A7FCD2-1FE5-48DF-A372-9F1DB38E7F7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78E7D372-CF2F-42A9-B375-004E8E3B9D2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79998" cy="756000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389471-22B7-4B3E-832D-291ECC99A0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B6BB7F-09F7-4981-8407-773F0C9FBC0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8F8E8F6-234F-4C9E-B845-BE88AA554BEC}"/>
              </a:ext>
            </a:extLst>
          </p:cNvPr>
          <p:cNvSpPr txBox="1"/>
          <p:nvPr/>
        </p:nvSpPr>
        <p:spPr>
          <a:xfrm>
            <a:off x="68762" y="2930395"/>
            <a:ext cx="9071643" cy="126215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4" tIns="44997" rIns="90004" bIns="44997" anchor="ctr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4D9ACA2-933B-4130-8511-8EB2F0E5069C}"/>
              </a:ext>
            </a:extLst>
          </p:cNvPr>
          <p:cNvSpPr txBox="1"/>
          <p:nvPr/>
        </p:nvSpPr>
        <p:spPr>
          <a:xfrm>
            <a:off x="68762" y="4398117"/>
            <a:ext cx="9071643" cy="498924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6" name="">
            <a:extLst>
              <a:ext uri="{FF2B5EF4-FFF2-40B4-BE49-F238E27FC236}">
                <a16:creationId xmlns:a16="http://schemas.microsoft.com/office/drawing/2014/main" id="{106374E0-0856-4C50-ACB9-208351DB4B8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53963" y="312121"/>
            <a:ext cx="9143643" cy="685764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AE8355-6F09-4084-907B-61BABC5E89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987A40-8C1C-407B-AE05-22FC7DBE813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43E49818-C4AB-4A29-85ED-08B8A05A0DB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59999" y="359999"/>
            <a:ext cx="9719998" cy="702000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 name="pag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47EBE5-D638-4B64-BDB4-CF575C71C0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B4209D-D465-4961-A90A-1F74A9C59E2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ADF9692F-0E48-42E8-A42C-E9C0295E50C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259997" cy="756000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0042E8-4879-4E9F-B0DA-266A9CDE002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0BBBD8C-FECA-46A0-8563-F78472A0794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61309369-6215-4CC5-9331-42059B6E271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1079997" y="0"/>
            <a:ext cx="12600002" cy="774000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483456-E311-4105-BE50-C9906860F08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9A954A-846C-41BD-8ACE-8FB32BA97F5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08E77AE0-3D3B-46F5-A02D-EF1D0BBC5AC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79998" cy="7560003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309E48-34D3-458D-9360-B4BF1A4E426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34D6C5-096D-45E0-8C08-15D33A4DE0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1EFD73F7-F1D4-405B-95A8-D7E54C0428D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5200" y="60121"/>
            <a:ext cx="10079275" cy="755963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F3540E-232A-4BD7-B017-14A6AA87CAD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A litusfera oceanica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C599E-5EC4-4113-B7CD-E7C7425187B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8" y="1769043"/>
            <a:ext cx="9071643" cy="5733717"/>
          </a:xfrm>
        </p:spPr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zxx-ZZ"/>
              <a:t>Cumpunitura principale : Basaltu, Peridutite ; ufiulite</a:t>
            </a:r>
          </a:p>
          <a:p>
            <a:pPr lvl="0">
              <a:buSzPct val="45000"/>
              <a:buFont typeface="StarSymbol"/>
              <a:buChar char="●"/>
            </a:pPr>
            <a:r>
              <a:rPr lang="zxx-ZZ"/>
              <a:t>Caratterisitiche generali : ùn viaghja micca nantu à u mantellu ;  s'affonda ; e placche uceaniche si ringiuvaniscenu passendu sottu à a litusfera cuntinentale ; si sudduteghjanu.</a:t>
            </a:r>
          </a:p>
          <a:p>
            <a:pPr lvl="0">
              <a:buSzPct val="45000"/>
              <a:buFont typeface="StarSymbol"/>
              <a:buChar char="●"/>
            </a:pPr>
            <a:r>
              <a:rPr lang="zxx-ZZ"/>
              <a:t>Ùn invechjanu micca ; e più anziane anu à u massimu 200 millioni d'anni , i 4 centimetri i più giovanni sò nati st'anu passatu.</a:t>
            </a:r>
          </a:p>
          <a:p>
            <a:pPr lvl="0">
              <a:buSzPct val="45000"/>
              <a:buFont typeface="StarSymbol"/>
              <a:buChar char="●"/>
            </a:pPr>
            <a:r>
              <a:rPr lang="zxx-ZZ"/>
              <a:t>Massa vulumica : 2,9 chilò/litri</a:t>
            </a:r>
          </a:p>
          <a:p>
            <a:pPr lvl="0">
              <a:buSzPct val="45000"/>
              <a:buFont typeface="StarSymbol"/>
              <a:buChar char="●"/>
            </a:pPr>
            <a:r>
              <a:rPr lang="zxx-ZZ"/>
              <a:t>Spessore mediu : 7 chilometri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C2A262-A0C9-4B2B-8264-267E60DB42A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Chjuditura / SUDDUZZIONE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6A9BA1-026E-4D1E-A295-38DF35E0371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FC8CD4B0-1654-459E-8B2F-0A483353E27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19998" y="1979996"/>
            <a:ext cx="8460001" cy="503999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B2F96B-CBAB-456B-BF45-47703F9E41C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zxx-ZZ"/>
              <a:t>Appertura di u fondu uceanicu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700664-D976-4474-AE8B-EDD0FBF33F0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zxx-ZZ"/>
              <a:t>I muvimenti di cunvezzione ind'è l'astenusfera stinzanu a litusfera uceanica ; quand'ella si strappa lascia passà a lava; quessa sorte cum'è un fiumicellu è sculiscia nantu à a dursale uceanica chì si forma ; quand'ella si rafreda à u cuntattu di l'acqua diventa un tubu di basaltu ; vistu di tagliu face pensà à un cuscinu di lava ; u termine inglese internaziunale addupratu hè</a:t>
            </a:r>
          </a:p>
          <a:p>
            <a:pPr lvl="0">
              <a:buSzPct val="45000"/>
              <a:buFont typeface="StarSymbol"/>
              <a:buChar char="●"/>
            </a:pPr>
            <a:r>
              <a:rPr lang="zxx-ZZ"/>
              <a:t> " pilow lava"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72840D-1414-451B-A881-630FD036DD4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4BA2669-31A2-4C4E-9B65-2D7940D9CE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A5EDF1B3-7F7C-45CB-9EAD-832C5024650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254959" y="2060636"/>
            <a:ext cx="7619759" cy="343799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4ADEB2-490E-4D52-B014-A95ECD9D48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D64494D-F4D9-4502-B150-D715B9E6F81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">
            <a:extLst>
              <a:ext uri="{FF2B5EF4-FFF2-40B4-BE49-F238E27FC236}">
                <a16:creationId xmlns:a16="http://schemas.microsoft.com/office/drawing/2014/main" id="{21D5D9DF-C9E2-4F21-BEF9-F9B51A5965D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179999" y="-356"/>
            <a:ext cx="9104397" cy="755963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575</Words>
  <Application>Microsoft Office PowerPoint</Application>
  <PresentationFormat>Grand écran</PresentationFormat>
  <Paragraphs>72</Paragraphs>
  <Slides>33</Slides>
  <Notes>33</Notes>
  <HiddenSlides>2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8" baseType="lpstr">
      <vt:lpstr>Arial</vt:lpstr>
      <vt:lpstr>Calibri</vt:lpstr>
      <vt:lpstr>StarSymbol</vt:lpstr>
      <vt:lpstr>Times New Roman</vt:lpstr>
      <vt:lpstr>Default</vt:lpstr>
      <vt:lpstr>Présentation PowerPoint</vt:lpstr>
      <vt:lpstr>A litusfera cuntinentale</vt:lpstr>
      <vt:lpstr>Présentation PowerPoint</vt:lpstr>
      <vt:lpstr>Présentation PowerPoint</vt:lpstr>
      <vt:lpstr>A litusfera oceanica</vt:lpstr>
      <vt:lpstr>Chjuditura / SUDDUZZIONE</vt:lpstr>
      <vt:lpstr>Appertura di u fondu uceanicu</vt:lpstr>
      <vt:lpstr>Présentation PowerPoint</vt:lpstr>
      <vt:lpstr>Présentation PowerPoint</vt:lpstr>
      <vt:lpstr>Cuscini di lava / Pilow lava</vt:lpstr>
      <vt:lpstr>Tubu di lava chì esce da a dursale uceanica muvimentu d'apertura " rifting"</vt:lpstr>
      <vt:lpstr>Cuscini di lava di l'inzeca</vt:lpstr>
      <vt:lpstr>Pilow lava di l'inzeca</vt:lpstr>
      <vt:lpstr>" RIFTING" apertura di u fondu uceanicu intra 21 è 15 Ma</vt:lpstr>
      <vt:lpstr>Présentation PowerPoint</vt:lpstr>
      <vt:lpstr>Présentation PowerPoint</vt:lpstr>
      <vt:lpstr>Présentation PowerPoint</vt:lpstr>
      <vt:lpstr>Présentation PowerPoint</vt:lpstr>
      <vt:lpstr>A crisa di messinianu – 6 Ma</vt:lpstr>
      <vt:lpstr>Dopu chjos'u canale di Gibraltar u mediterraniu s'hè siccatu</vt:lpstr>
      <vt:lpstr>Présentation PowerPoint</vt:lpstr>
      <vt:lpstr>Lessicu</vt:lpstr>
      <vt:lpstr>Lessicu</vt:lpstr>
      <vt:lpstr>Présentation PowerPoint</vt:lpstr>
      <vt:lpstr>Présentation PowerPoint</vt:lpstr>
      <vt:lpstr>Présentation PowerPoint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MARCEL-PC</dc:creator>
  <cp:lastModifiedBy>vincent.andriuzzi@ATELIER2B.CANOPE-CORSE.LAN</cp:lastModifiedBy>
  <cp:revision>108</cp:revision>
  <dcterms:created xsi:type="dcterms:W3CDTF">2009-04-16T11:32:32Z</dcterms:created>
  <dcterms:modified xsi:type="dcterms:W3CDTF">2020-09-07T08:57:24Z</dcterms:modified>
</cp:coreProperties>
</file>