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D8DC18-97CD-46EF-B2CE-425F18072F9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9349D-1123-4EE9-B5E6-95D35A159E9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B6B00B-A210-4092-A665-D3E451908A3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269ACA-4BAC-4538-892E-9011AD87665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492E3D-E0ED-49DE-A1A5-7894B3A68B1C}" type="slidenum">
              <a:t>‹N°›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6166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5E6CFA-A481-43DE-8154-2FFC69A852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A918C4-786D-41BB-95B6-47EF287980A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zxx-ZZ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250EEC57-A0F8-4718-9C45-B4C9C7AD0DC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39EA94-6D67-4E5A-8FD1-E18FDA8E88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EDD393-CA7F-4EF1-8060-D0D5892BF6D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D9BEA8-5E3C-474F-909A-5DA658EFBB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CDC4765-6A40-4FD3-9DE3-2FDF39F27348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1416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zxx-Z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5480CF1-BC39-402F-9C82-B93238D6E38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967F93-A209-40A1-BD04-C06E9AAAAFC9}" type="slidenum">
              <a:t>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F61D922-1CD1-4692-A3C8-A114F67AC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8F9A0C1-55AE-4842-877E-0B4CFBF73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12CCAF1-91B8-4E5D-9AFF-3D60128FBF1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C36AA0-FAA3-4CC2-AD67-83CAC288FF5C}" type="slidenum">
              <a:t>10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44758E3-31BE-4ACF-B750-88CE1CCA5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B72F1FC-9BDC-47F7-AC0B-F0BFD2B4AE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B88DCE0-1484-44E2-852C-1DFF0B5C823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E9162F-0BFD-48B7-8DAB-94FACB81A174}" type="slidenum">
              <a:t>11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62DDCE3-9CCE-48C8-8FE7-AB1B52A76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8B72DB8-B56D-4BB9-920E-1D9BD345F4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88625E8-A30C-454F-8B44-17F579367FD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0EC1BB-2736-477C-B7AB-FE530CAA3AE7}" type="slidenum">
              <a:t>12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18F2B53-7F2F-43BD-9E73-8B2C26697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1613550-69B3-4F55-9897-106A6C04F1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FF32EF-8C45-4B9D-8787-936D8462BB7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040595-8046-4ED4-B9B8-D67455190062}" type="slidenum">
              <a:t>13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260F993-2530-4468-8E85-F7C4E8FE6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D75E5AF-B111-4C1C-B321-E7DAE9E9EE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5A4DA82-387F-49C8-A2E5-ED9BC2D8F8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FDBAFF-0281-4203-AA53-F7FDA7CF7BC0}" type="slidenum">
              <a:t>14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0B4411A-CE65-4C06-BCFD-B8CCE1E6E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DD05C38-96B2-45D1-89FF-933C409033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B698314-F3D5-45E5-929C-754FC9498F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DEBF06-1405-4702-9EEA-12A9DB67A853}" type="slidenum">
              <a:t>15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DB60832-133B-40A7-B912-9D4A50432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A8DEF60-B619-44DA-AE33-C8F063855A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47FB2D1-A1CE-47D9-8D81-FE1F44356F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F49B4A-029C-458D-B696-C610C101C5AA}" type="slidenum">
              <a:t>16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47157A0-674F-4A94-8B84-6A17AE596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DD5C6A0-6F59-4284-A379-43661F3013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FB421AB-97B2-47B9-8CD5-47FAEBCAD76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AF2906-63A1-4951-9DFF-0A35A545D1DB}" type="slidenum">
              <a:t>17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F1BD4A7-0D62-47ED-B15F-826ED21A0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7489889-0599-407D-9F1A-2851444B3B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17E1DAA-E89B-460A-AEDC-6502F49ABEA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AC3990-090C-4FC2-914C-69FB145EBDB4}" type="slidenum">
              <a:t>18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C63B5EE-4F3F-411F-BC6C-3EA79CF29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9B8E9CD-1C12-41D6-B51A-3E418F1134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7963065-7039-45CA-9411-D5568166FDC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BA0684-5253-48AE-B174-8A84EB8592E1}" type="slidenum">
              <a:t>19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2705CC3-BD86-4C33-BB75-351F0B2B7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8DF9A1C-D7F7-4136-9E1D-7304C14B8F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762C69F-1DD2-4BB9-A19B-765DC1244DB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3D4FC1-D5D3-4DAA-A3DF-5085F29DA011}" type="slidenum">
              <a:t>2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B5EE28A-44F0-4178-8638-BB5C696EE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9E483FA-800F-4AB0-BA99-F826F7405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C67888B-E5FF-48CB-B966-9BB4433BC27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3B8E9C-F540-4DDB-BCC3-C78777349FFC}" type="slidenum">
              <a:t>20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44BFA5B-ACA1-4FB2-A919-A19F8ACD1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7751C5C-3A9A-4542-A316-5B1C416378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78CCAD5-7F43-4811-80AB-290C1ADEEA1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43B6F6-8A6F-4925-89DC-73BCBF90F799}" type="slidenum">
              <a:t>21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675B3F9-0BA8-443B-BF3F-4943F2EB5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27DF85B-2F20-4217-AF43-102867C618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7AFBA73-CFD2-47D2-91C6-82D5DC9CB79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A4D3BD-866B-40D0-ACE4-D171A5CF919B}" type="slidenum">
              <a:t>22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2A76953-F732-49BF-8832-15DC0477B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313EEB6-3700-45D5-96F8-4E802920E3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841E09-1F54-4E6A-8544-3892245FC06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D958FA-588F-4EB3-8A0D-13DA0CB7C6DA}" type="slidenum">
              <a:t>23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7F3079E-00B5-4BA6-B075-3A0112D33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239CB69-B0DD-4F9A-865E-65F70EACB1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CDB6DA9-7FD7-4341-B17F-5F61D103F10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B5343-5D32-4890-AF0B-AA215900EEC9}" type="slidenum">
              <a:t>24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D85AA73-EB6A-4A83-8DF5-9522FB79C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1A38387-CEEE-47CD-AE02-1E2F9385A6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D9BA55B-9153-4788-811F-3598941740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C68A74-0F3B-48D9-BC13-D8391A69EDF3}" type="slidenum">
              <a:t>25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8A89660-1549-47C5-B504-1D76652F0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E98D8A3-37C9-4CF9-93D2-C95AA8A658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CE87000-81EC-4706-B450-13169F204BE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C7BB6-766B-47EF-BCE7-DD9C0AD026AD}" type="slidenum">
              <a:t>26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03224F9-2FD1-4777-9B4A-A45EFD365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C769FC7-6E6E-4ADB-99CF-D456746C86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8915F9D-F713-4A21-BBD6-584718E9F7E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33D396-36F1-41BE-8731-BFC596EDD71E}" type="slidenum">
              <a:t>27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77FE564-41C8-4EB0-A526-678066E08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3313ECF-C192-4BE4-9194-2E283E206A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AA7B413-955C-49D4-AD62-522EDCC7600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4E995-F3A3-410D-98AD-6C6336FD6B8D}" type="slidenum">
              <a:t>28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543F95C-B438-463D-92BC-A7E75E3A5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634E122-8D5E-464E-B859-7CFD918B17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4AF8507-7EA9-434F-82B2-EB63C35469E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ADBD09-B2E2-4EC5-99A5-F2D8D4855172}" type="slidenum">
              <a:t>29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DB6550C0-FFF5-4D99-B4EC-964511F5D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2D5D868-7A34-4808-95A6-3D3A87F660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F2EB376-43FF-4047-98AE-20C65EE870F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EC3129-8F33-4BB1-891E-D9891CB31C74}" type="slidenum">
              <a:t>3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E7A968A-696D-440F-9BD7-55E7EC513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0765898-EC24-4A6D-9219-0F23B9B7ED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E32C1A0-5BD0-44E0-8E06-A8285A8A85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C3AED4-D9D1-4DD2-BBDF-D51C45C45E65}" type="slidenum">
              <a:t>30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291C510-362F-41A4-A8CA-2E3EFC3D2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5D069EE-5D2B-463C-BFCF-1C493B2D40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80D54724-DC95-486A-AFF4-B6BD653989C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78E69C-A0BF-42CF-9D9E-F50C227A6631}" type="slidenum">
              <a:t>31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5F17D19-61FD-4C1F-9E60-82023440F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9F15DD9-388B-4C7A-AC52-BDCAFC1495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90F48D5-D09F-47A6-97B3-0E6DEC396F2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5BA18A-3F68-4232-81E9-EA49DD8AE721}" type="slidenum">
              <a:t>32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1F39BDA-56B5-435B-9E81-548104B65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D42F9AB-F9E2-4CC6-8624-072F640681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00464C8-BA31-4699-AC31-03CE4EB6683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334E8B-A5A3-4682-A2A1-3771FEEE2FB4}" type="slidenum">
              <a:t>33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DE6FBD6-B57D-4A0F-95A9-AB7064F76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DF22702-5DB3-4FA9-9CD1-7961064B7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DF531C9-7887-4C0B-AEA7-3CE7DEA74F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AE06E8-C083-4A42-BEC9-6BF156B71359}" type="slidenum">
              <a:t>4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27918E1-6EC6-483F-92CD-BC1800326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5DF1BAF-1FA8-4B10-9432-0E5ECD0F3B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10EACC9-7A77-4C8D-BE07-0579E5EB820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9D950D-D656-4374-847E-DECDFEF9A9AA}" type="slidenum">
              <a:t>5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9794F73-E6DA-4947-B1F9-024EE2F08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6C31438-2C25-4586-A9AD-7DFEF659C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9CE8FF6-4F79-4466-B37D-42E32D6B2CD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E30EB2-FC41-4AC7-BF7B-9ADBFCADD515}" type="slidenum">
              <a:t>6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A2FAED9-BC20-46B1-B373-3F9133122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0CB787-8546-4AEF-8428-851CB22D61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0CE3EBE-4390-4F81-931A-5A8C3DC7E25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39F1D2-53F8-45A6-BB1B-EC69355711C9}" type="slidenum">
              <a:t>7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F209EF6-1F97-48AA-9AE2-DCEE29E65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B26CA35-7CCB-4375-BEE7-4370AD9718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4A87F59-009D-45B7-BC28-684DE7ABA9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8A0353-5E07-437C-B2FD-AD0678A1C67A}" type="slidenum">
              <a:t>8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399904B-F008-4A6C-8C61-AFDDADD89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A2EF856-B151-4898-ACC7-A5DC5AA9AD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4C0702-AD9E-4CB2-A729-DFC2B6F77CB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B6C589-2D64-4C66-989A-C5777DE9E2B8}" type="slidenum">
              <a:t>9</a:t>
            </a:fld>
            <a:endParaRPr lang="zxx-Z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FEFCD76-FB3A-4D14-8820-FF2802BEF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0D0DBB1-5E95-4E2F-82E3-1DA8D4CEA0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87379-2539-405A-B65B-F6B9674485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B65555-42BF-4920-B925-1050E9A7C3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DAA40-D2F1-4018-A6CA-10D59F0F7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D2036-3D92-46D1-9667-AC46564BE9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85B39-28FF-4105-9668-BF18A1DBEC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39CC7-E883-4924-B8A7-E315D57E8B82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97829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140E4-F4B6-4CAE-B50D-26C3EE3ADA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F1A048-47FB-4E14-A96F-FA3D7F78BC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E2F28-4412-45D2-8F59-B237E8CCD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3351B-9691-43EE-8F31-347A51F241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245014-CD8A-420B-9CB3-8800CC5BA5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FD6A5A-91EC-4608-9BD9-A3023A95C38A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28749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57FA4B-7B59-4BF3-822D-F7A046C9CE6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963362-F907-441F-8AB8-D8A3739E3FE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90E7E-A329-4390-8283-E09340C195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FA414-3F72-48A9-9FCA-2780A3AC71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0B1973-8A21-4812-B405-7B76766A7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A77B22-D5DB-4A12-9B72-E3209DDC4E97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0546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247FE-4E92-4954-95A6-7A6F911674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C7009-E2C5-4CF8-B49C-380B89AA50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645FF-83CD-4A75-B518-7A2565AE87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FB9DF-1C26-4801-9EA5-2266730768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5D581D-3C69-4538-9E48-1801C9DD29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A0DA9A-7B6A-4837-A8CD-5B35C2C69E66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49185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68E1F-AEF5-4DB8-BF46-E23F9138D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DE14FF-092E-47BE-8CC3-28634AC17F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B4B7B-EA3E-4919-9027-F2BD031198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99B2E-B589-49DD-AB5C-58633F27C7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227D6-B0E5-4532-BFA3-23A28DBCA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89AF9-9A1F-4282-AF28-7E8EED6FD309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38295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1D5E8-94D1-4FB2-9AA5-87312C3CF7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B2991-061A-491E-B498-264556B30B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B03D03-7EDA-4714-B69C-1090416FFDE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DB7319-73E0-4AA3-8C1C-680FFE3BAE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147FD-7BE8-424C-A091-1C68F3ECC0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89528E-2042-4782-94BA-673B93E00D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92CBD-92C1-4B8C-BFD4-8BBACC8007EA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16023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E3572-BA20-4247-9CD6-A01F05158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31A3E2-6E04-4204-A2AE-04C83063D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1433C1-4394-4010-A80C-4B1C786498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9DB899-0B3F-40C7-891E-DB3488A0AAB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BA66B1-84CC-467A-972D-947E96DAB53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02CC17-6009-4280-9530-E57185598F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F28BEB-95F3-4C5C-8412-4C4ED1FF64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5C0C87-2C21-4C9C-AEAB-3A29DF256D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41252-F353-4C05-8A58-428341865C3F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4506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534AE-FD89-427E-83C4-30559DC1AB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8A7938-A767-4B1C-BA92-34824DEDF3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C38A1E-82DA-4B6B-AFCB-A373800EAE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B0F9A9-0F95-4A74-84E0-F60E1B4C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CE8A04-6986-4872-9E30-D51299B4B64A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73083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C7D4D0-B27C-4BD6-9736-4CC27B5D03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E17A15-58AF-4E5E-8188-DA7F02BE58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330BF5-D0F1-45F8-A2B7-3060E3A806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C6BC8-D7A6-4030-B3C8-8B8F6ECFFE84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26014963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C1E55-1C39-4C2F-ACF2-F8754CCCD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637A7D-2E99-408F-8D70-D78013508A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42459C-3B5F-4EBA-9C1D-2EDD830D17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5EBBB-4FDE-470F-BB47-983B9ED95D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65852-9486-4812-A1CA-DA3FE3AB2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C21D80-0033-47F9-B905-C6D47162FF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34E7A-66DB-4829-9D0A-36900AAE5B5F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8366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C9A23-F3D3-41F4-832C-EA2A644E2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A5BC48-4F50-45B2-9F71-16AB8D236D2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3A20A0-9D1C-489C-9EBB-A56EB8DD76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D34B9F-A4B8-48C8-82DC-693BE67270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E4CBEA-E5E7-4C2F-8077-0528549065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zxx-Z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6B6AE8-33E9-4DD2-B526-BE6C524E26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4CAB1-8595-4723-BD0A-729696187DF6}" type="slidenum">
              <a:t>‹N°›</a:t>
            </a:fld>
            <a:endParaRPr lang="zxx-ZZ"/>
          </a:p>
        </p:txBody>
      </p:sp>
    </p:spTree>
    <p:extLst>
      <p:ext uri="{BB962C8B-B14F-4D97-AF65-F5344CB8AC3E}">
        <p14:creationId xmlns:p14="http://schemas.microsoft.com/office/powerpoint/2010/main" val="13100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CC12CF-9428-47CA-A3CD-48863AE3B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zxx-Z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A5604-B017-4B15-B928-1447A0C58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zxx-Z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85C425-0273-4275-ADAA-F08EE7A796E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5311E-FBAE-4BED-B462-22038E7CC52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Z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49669-A941-4A42-AEAD-73136DA88DC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xx-Z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EB0A655-5733-421F-A38F-0DA761F06036}" type="slidenum">
              <a:t>‹N°›</a:t>
            </a:fld>
            <a:endParaRPr lang="zxx-Z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zxx-Z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DA38D0-D81D-4A24-BDBB-7E229A83E68E}"/>
              </a:ext>
            </a:extLst>
          </p:cNvPr>
          <p:cNvSpPr txBox="1"/>
          <p:nvPr/>
        </p:nvSpPr>
        <p:spPr>
          <a:xfrm>
            <a:off x="1482123" y="1854357"/>
            <a:ext cx="7165796" cy="7657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xx-ZZ" sz="5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Geulugia di a Corsica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E79D0-8284-4404-96B8-A9220A3050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Cuscini di lava / Pilow lava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7B5458-B660-4539-9454-9DF1EF8663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EA629EB-328E-4AC1-ABFB-9F10BFDE74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0322" y="1452963"/>
            <a:ext cx="3028675" cy="57718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75C40-E046-48CA-B606-59E7281D26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317516"/>
            <a:ext cx="9071643" cy="3197519"/>
          </a:xfrm>
        </p:spPr>
        <p:txBody>
          <a:bodyPr/>
          <a:lstStyle/>
          <a:p>
            <a:pPr lvl="0"/>
            <a:r>
              <a:rPr lang="zxx-ZZ"/>
              <a:t>Tubu di lava chì esce da a dursale uceanica</a:t>
            </a:r>
            <a:br>
              <a:rPr lang="zxx-ZZ"/>
            </a:br>
            <a:r>
              <a:rPr lang="zxx-ZZ"/>
              <a:t>muvimentu d'apertura " rifting"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376560-9B56-4626-9C2B-0C65B8D3BC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998" y="2448004"/>
            <a:ext cx="9071643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068F0D4-0076-4C45-B3E0-46D07B2CB8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4164" y="2159995"/>
            <a:ext cx="7101001" cy="5759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A60B0-6DDF-4400-9AD7-7E480B635C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Cuscini di lava di l'inzeca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07F5B-4CDC-428D-A897-6FE0657E58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DE168A0-1661-4680-9B81-AE211FB7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2482" y="1555915"/>
            <a:ext cx="9324722" cy="57430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4C35F-C8CB-48CD-8CB8-88CCD11999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Pilow lava di l'inzeca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D2147-DAFC-4009-8A0D-CFD09CFE1C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1328E51-146C-4029-B065-82F8828D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1" y="585718"/>
            <a:ext cx="9524518" cy="6387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5D117-5F26-47FE-A222-84F027E8AD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" RIFTING" apertura di u fondu uceanicu intra 21 è 15 Ma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8870F2-FD33-484B-85E3-3D1BE511B6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05B4EA8-6D05-4093-960C-1E45921E72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1667883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13938-3DE5-42FD-87BF-1E5508480D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E63DF6-F95F-4662-9182-B9509BAB65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BD97674-D31E-4456-B5F1-FD6819282A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324" y="747000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3586C-321A-47A0-88CC-E994C19AEE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D7B350-3B37-4E04-8D66-7C3AC2A3FE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BF5C6FF-7EF4-41D8-A014-CF5A5C9C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731876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0A639-9F18-493F-A1A6-1D4E038AC6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796488-232C-480D-8D22-ADF924EEA5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A18BD2F-8A99-4B79-9438-2527ABB0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731876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8F23A-4893-414E-A8C5-0AB1CA9ADB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6BC35D-F5D3-4D63-8DEB-BE02E2AF70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25B20F-9EEA-4659-9F54-FD3AD6BC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947876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4A0C2-6A08-406A-8B66-065A31EECC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A crisa di messinianu – 6 Ma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6F1F01-360C-45D1-AD7C-F96C4C3D14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9CEE4E5-CA52-47D9-9387-1A468B1A8B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1307875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598A6-57FD-4DC0-B829-F287DC8BDD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A litusfera cuntinentale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A61A4-93B3-4C32-A1EF-57F18853B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27796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ZZ"/>
              <a:t>Cumpunitura principale : Granitu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Caratterisitiche generali : viaghja nantu à u mantellu ; ùn s'affonda micca; e placche cuntinentali chì si scontranu facenu nasce e muntagne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Invechjanu ; e più anziane sò state scuperte in Acasta (Canada) sò datate di 4,02 miliarde d'anni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Massa vulumica : 2,7 kg/l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Spessore mediu : 30 chilometri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4B003-CD6C-40FB-AFDE-67F29EF28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Dopu chjos'u canale di Gibraltar</a:t>
            </a:r>
            <a:br>
              <a:rPr lang="zxx-ZZ"/>
            </a:br>
            <a:r>
              <a:rPr lang="zxx-ZZ"/>
              <a:t>u mediterraniu s'hè siccatu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A7C636-DFEE-4F4C-A011-75E51B281E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15CE90A-29DA-4A33-B904-9E103887A4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99" y="1487884"/>
            <a:ext cx="9143643" cy="6095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1E0C1-C0AF-41F5-A8F9-654F3E742A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B2BECB-8E6F-4E4E-AB11-5EDA1E6CF2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7B928B6-3A18-4D42-B76D-5F5EC3F9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3" y="-179999"/>
            <a:ext cx="5219998" cy="8100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57B6C-6297-47B0-A77B-AA5C6E187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Lessicu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D26B61-98E4-4FB6-BD80-9016A7B193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481035"/>
            <a:ext cx="9071643" cy="6549481"/>
          </a:xfrm>
        </p:spPr>
        <p:txBody>
          <a:bodyPr/>
          <a:lstStyle/>
          <a:p>
            <a:pPr lvl="0"/>
            <a:r>
              <a:rPr lang="zxx-ZZ" b="1"/>
              <a:t>Deriva tettonica :</a:t>
            </a:r>
            <a:r>
              <a:rPr lang="zxx-ZZ"/>
              <a:t> Muvimentu , a deriva di i cuntinenti secondu a teuria di Wegener.</a:t>
            </a:r>
          </a:p>
          <a:p>
            <a:pPr lvl="0"/>
            <a:r>
              <a:rPr lang="zxx-ZZ" b="1"/>
              <a:t>Granitu </a:t>
            </a:r>
            <a:r>
              <a:rPr lang="zxx-ZZ"/>
              <a:t>: Petra magmatica, dura, custituita pè u più di grani di quarzu, feldispatu è biutita (mica neru )</a:t>
            </a:r>
          </a:p>
          <a:p>
            <a:pPr lvl="0"/>
            <a:r>
              <a:rPr lang="zxx-ZZ" b="1"/>
              <a:t>Cicculu Ercinicu -</a:t>
            </a:r>
            <a:r>
              <a:rPr lang="zxx-ZZ"/>
              <a:t> 350 à - 245 Ma</a:t>
            </a:r>
          </a:p>
          <a:p>
            <a:pPr lvl="0"/>
            <a:r>
              <a:rPr lang="zxx-ZZ"/>
              <a:t>furmazione di i graniti di a Corsica</a:t>
            </a:r>
          </a:p>
          <a:p>
            <a:pPr lvl="0"/>
            <a:r>
              <a:rPr lang="zxx-ZZ" b="1"/>
              <a:t>Cicculu Alpinu</a:t>
            </a:r>
            <a:r>
              <a:rPr lang="zxx-ZZ"/>
              <a:t> - 100 à - 20 Ma</a:t>
            </a:r>
          </a:p>
          <a:p>
            <a:pPr lvl="0"/>
            <a:r>
              <a:rPr lang="zxx-ZZ"/>
              <a:t>Sudduzione è cullisione : furmazione di l'ufiulite, scisti di a Corsica alpina (San Petrone ; Sant'Anghjulu , catena nord' settentriunale)</a:t>
            </a:r>
          </a:p>
          <a:p>
            <a:pPr lvl="0"/>
            <a:endParaRPr lang="zxx-Z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801F7-703A-4FA8-AC7D-5731247436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Lessicu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8DBBF4-CBA0-485A-A2A8-B9699830A3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517035"/>
            <a:ext cx="9071643" cy="582948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ZZ" b="1"/>
              <a:t>Scistu o Matticciu </a:t>
            </a:r>
            <a:r>
              <a:rPr lang="zxx-ZZ"/>
              <a:t>: Petra à struttura laminata cum’è a teghja. (Corsica alpina)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 b="1"/>
              <a:t>Pangea</a:t>
            </a:r>
            <a:r>
              <a:rPr lang="zxx-ZZ"/>
              <a:t> , ultimu cuntinente unicu natu di u scontru di tutte e placche tettoniche ; Chì si sò addunite </a:t>
            </a:r>
            <a:r>
              <a:rPr lang="zxx-ZZ" b="1"/>
              <a:t>250 Ma</a:t>
            </a:r>
            <a:r>
              <a:rPr lang="zxx-ZZ"/>
              <a:t> fà ; a so dislucazione hà principiatu versu menu di </a:t>
            </a:r>
            <a:r>
              <a:rPr lang="zxx-ZZ" b="1"/>
              <a:t>170 Ma</a:t>
            </a:r>
            <a:r>
              <a:rPr lang="zxx-ZZ"/>
              <a:t> è si cuntinueghja sempre avà. (a Corsica erziniana /granitica e riulitica, hè un pezzucciu di a pangea)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Vale à dì chì i massicci di u Cintu ; Ritondu ; Oru ; Rinosu ; Incudine eranu appiccicati à u restu di a Pangea.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DA585-4186-4626-B24F-48BBC4F4B7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42DFDD-8EFE-4D76-B1D0-EF7BBBE75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840A10A-212E-4139-9E71-DFA0C9A5C2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998" y="0"/>
            <a:ext cx="7380003" cy="7920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53904-CD98-4368-A616-61EBD560F6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6F9A5D-51CC-4273-AD81-199F3D94AF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31C639A-04E4-4D71-9FD9-9DBF704B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0675" y="109444"/>
            <a:ext cx="8787960" cy="7340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5DF2F-432E-406F-BDB5-9E8040ECDF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A020F-54C0-4BDC-837D-60DD1E1839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8817EE6-B06B-42AC-8AE4-AFC0F16211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37397" y="-356"/>
            <a:ext cx="3854881" cy="7559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10B9E-62AC-4ED4-B483-0ACB3F6B2F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860F01-F695-462B-8F9A-A89B892D6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55" y="1079997"/>
            <a:ext cx="9071643" cy="5373718"/>
          </a:xfrm>
        </p:spPr>
        <p:txBody>
          <a:bodyPr/>
          <a:lstStyle/>
          <a:p>
            <a:pPr lvl="0"/>
            <a:r>
              <a:rPr lang="zxx-ZZ"/>
              <a:t>L'urugenesi ercinica, o puru urugenesi varisica, ghjè u prucessu chì hà cuntribuitu à a furmazione di e muntagne eurupee dopu à a cullizione cuntinentale, accaduta in u Paleozoicu tardivu, trà l'euramerica (o Laurusia) hè u  Gondwana chì hà datu nascita à u  supercuntinente dettu Pangea.</a:t>
            </a:r>
          </a:p>
          <a:p>
            <a:pPr lvl="0"/>
            <a:endParaRPr lang="zxx-ZZ"/>
          </a:p>
          <a:p>
            <a:pPr lvl="0"/>
            <a:r>
              <a:rPr lang="zxx-ZZ"/>
              <a:t>Stu prucessu urugeneticu s'hè passatu  trà u Carbuniferu (dipoi 350 millioni d'anni ) è u  Permianu (dipoi 250 millioni d'anni).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8D9AC-C208-4084-B3FB-A98747FE07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0CB78B-1233-4F1B-A22F-ED453F529C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A5453B7-F9EF-4626-883C-93FFFAF158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4" y="0"/>
            <a:ext cx="6119996" cy="756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C288C-2EAF-473C-B985-BBB36E6724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7FCD2-1FE5-48DF-A372-9F1DB38E7F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8E7D372-CF2F-42A9-B375-004E8E3B9D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89471-22B7-4B3E-832D-291ECC99A0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B6BB7F-09F7-4981-8407-773F0C9FBC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F8E8F6-234F-4C9E-B845-BE88AA554BEC}"/>
              </a:ext>
            </a:extLst>
          </p:cNvPr>
          <p:cNvSpPr txBox="1"/>
          <p:nvPr/>
        </p:nvSpPr>
        <p:spPr>
          <a:xfrm>
            <a:off x="68762" y="2930395"/>
            <a:ext cx="9071643" cy="1262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D9ACA2-933B-4130-8511-8EB2F0E5069C}"/>
              </a:ext>
            </a:extLst>
          </p:cNvPr>
          <p:cNvSpPr txBox="1"/>
          <p:nvPr/>
        </p:nvSpPr>
        <p:spPr>
          <a:xfrm>
            <a:off x="68762" y="4398117"/>
            <a:ext cx="9071643" cy="49892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106374E0-0856-4C50-ACB9-208351DB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963" y="312121"/>
            <a:ext cx="9143643" cy="6857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E8355-6F09-4084-907B-61BABC5E89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987A40-8C1C-407B-AE05-22FC7DBE81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3E49818-C4AB-4A29-85ED-08B8A05A0D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9" y="359999"/>
            <a:ext cx="9719998" cy="7020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7EBE5-D638-4B64-BDB4-CF575C71C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B4209D-D465-4961-A90A-1F74A9C59E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DF9692F-0E48-42E8-A42C-E9C0295E50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59997" cy="756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042E8-4879-4E9F-B0DA-266A9CDE00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BBBD8C-FECA-46A0-8563-F78472A079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1309369-6215-4CC5-9331-42059B6E27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079997" y="0"/>
            <a:ext cx="12600002" cy="7740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83456-E311-4105-BE50-C9906860F0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A954A-846C-41BD-8ACE-8FB32BA97F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8E77AE0-3D3B-46F5-A02D-EF1D0BBC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998" cy="756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09E48-34D3-458D-9360-B4BF1A4E42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34D6C5-096D-45E0-8C08-15D33A4DE0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EFD73F7-F1D4-405B-95A8-D7E54C04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60121"/>
            <a:ext cx="10079275" cy="7559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3540E-232A-4BD7-B017-14A6AA87CA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A litusfera oceanica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C599E-5EC4-4113-B7CD-E7C742518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73371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ZZ"/>
              <a:t>Cumpunitura principale : Basaltu, Peridutite ; ufiulite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Caratterisitiche generali : ùn viaghja micca nantu à u mantellu ;  s'affonda ; e placche uceaniche si ringiuvaniscenu passendu sottu à a litusfera cuntinentale ; si sudduteghjanu.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Ùn invechjanu micca ; e più anziane anu à u massimu 200 millioni d'anni , i 4 centimetri i più giovanni sò nati st'anu passatu.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Massa vulumica : 2,9 chilò/litri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Spessore mediu : 7 chilometri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2A262-A0C9-4B2B-8264-267E60DB42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Chjuditura / SUDDUZZIONE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A9BA1-026E-4D1E-A295-38DF35E037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C8CD4B0-1654-459E-8B2F-0A483353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1979996"/>
            <a:ext cx="8460001" cy="50399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2F96B-CBAB-456B-BF45-47703F9E41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ZZ"/>
              <a:t>Appertura di u fondu uceanicu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00664-D976-4474-AE8B-EDD0FBF33F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ZZ"/>
              <a:t>I muvimenti di cunvezzione ind'è l'astenusfera stinzanu a litusfera uceanica ; quand'ella si strappa lascia passà a lava; quessa sorte cum'è un fiumicellu è sculiscia nantu à a dursale uceanica chì si forma ; quand'ella si rafreda à u cuntattu di l'acqua diventa un tubu di basaltu ; vistu di tagliu face pensà à un cuscinu di lava ; u termine inglese internaziunale addupratu hè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ZZ"/>
              <a:t> " pilow lava"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2840D-1414-451B-A881-630FD036DD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BA2669-31A2-4C4E-9B65-2D7940D9CE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5EDF1B3-7F7C-45CB-9EAD-832C502465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4959" y="2060636"/>
            <a:ext cx="7619759" cy="343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ADEB2-490E-4D52-B014-A95ECD9D4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4494D-F4D9-4502-B150-D715B9E6F8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1D5D9DF-C9E2-4F21-BEF9-F9B51A59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79999" y="-356"/>
            <a:ext cx="9104397" cy="7559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575</Words>
  <Application>Microsoft Office PowerPoint</Application>
  <PresentationFormat>Grand écran</PresentationFormat>
  <Paragraphs>72</Paragraphs>
  <Slides>33</Slides>
  <Notes>33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StarSymbol</vt:lpstr>
      <vt:lpstr>Times New Roman</vt:lpstr>
      <vt:lpstr>Default</vt:lpstr>
      <vt:lpstr>Présentation PowerPoint</vt:lpstr>
      <vt:lpstr>A litusfera cuntinentale</vt:lpstr>
      <vt:lpstr>Présentation PowerPoint</vt:lpstr>
      <vt:lpstr>Présentation PowerPoint</vt:lpstr>
      <vt:lpstr>A litusfera oceanica</vt:lpstr>
      <vt:lpstr>Chjuditura / SUDDUZZIONE</vt:lpstr>
      <vt:lpstr>Appertura di u fondu uceanicu</vt:lpstr>
      <vt:lpstr>Présentation PowerPoint</vt:lpstr>
      <vt:lpstr>Présentation PowerPoint</vt:lpstr>
      <vt:lpstr>Cuscini di lava / Pilow lava</vt:lpstr>
      <vt:lpstr>Tubu di lava chì esce da a dursale uceanica muvimentu d'apertura " rifting"</vt:lpstr>
      <vt:lpstr>Cuscini di lava di l'inzeca</vt:lpstr>
      <vt:lpstr>Pilow lava di l'inzeca</vt:lpstr>
      <vt:lpstr>" RIFTING" apertura di u fondu uceanicu intra 21 è 15 Ma</vt:lpstr>
      <vt:lpstr>Présentation PowerPoint</vt:lpstr>
      <vt:lpstr>Présentation PowerPoint</vt:lpstr>
      <vt:lpstr>Présentation PowerPoint</vt:lpstr>
      <vt:lpstr>Présentation PowerPoint</vt:lpstr>
      <vt:lpstr>A crisa di messinianu – 6 Ma</vt:lpstr>
      <vt:lpstr>Dopu chjos'u canale di Gibraltar u mediterraniu s'hè siccatu</vt:lpstr>
      <vt:lpstr>Présentation PowerPoint</vt:lpstr>
      <vt:lpstr>Lessicu</vt:lpstr>
      <vt:lpstr>Lessicu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MARCEL-PC</dc:creator>
  <cp:lastModifiedBy>vincent.andriuzzi@ATELIER2B.CANOPE-CORSE.LAN</cp:lastModifiedBy>
  <cp:revision>108</cp:revision>
  <dcterms:created xsi:type="dcterms:W3CDTF">2009-04-16T11:32:32Z</dcterms:created>
  <dcterms:modified xsi:type="dcterms:W3CDTF">2020-09-07T08:57:24Z</dcterms:modified>
</cp:coreProperties>
</file>